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D07A11-9521-4AA1-97A3-FD06D60A210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2053F9-0359-464D-ABD4-E1E4048AC1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Bathroom Renovation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Project presentation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86399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0" y="1867437"/>
            <a:ext cx="10515600" cy="40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area of the floor=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((2300 x 1100)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(2300 x 1110) + (2300 x 1860)) x 100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936100000mm2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= 9.361m2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(1200 x 110) x 100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13200000mm2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 0.132m2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 2 area= (600x 110) x 100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=6600000mm2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=0.066m2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612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9F4F49-7E5D-4B83-ADDD-C621C17CA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B7A7DC-B7F7-485A-AFCD-4A4FD161B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Backsplash tiles around the walls excluding  shower area: tiles lifted at a height of 150cm. SA of the back splash tile </a:t>
            </a:r>
            <a:r>
              <a:rPr lang="en-US" sz="3200" dirty="0" smtClean="0"/>
              <a:t> is same as the surface area of the floor which is 9.361m2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Shower </a:t>
            </a:r>
            <a:r>
              <a:rPr lang="en-US" sz="3200" dirty="0"/>
              <a:t>area floor = </a:t>
            </a:r>
            <a:r>
              <a:rPr lang="en-US" sz="3200" dirty="0" smtClean="0"/>
              <a:t>(2300 x 1100) x100= 253000000mm2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	=2.53m2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                                  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356555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renovated bathroom with the backsplash tiles and the removal of unnecessary walls gave it a new look. The repositioning of the windows and bath allowed for better performance in terms of lighting and spaciousness for storage.</a:t>
            </a:r>
          </a:p>
        </p:txBody>
      </p:sp>
    </p:spTree>
    <p:extLst>
      <p:ext uri="{BB962C8B-B14F-4D97-AF65-F5344CB8AC3E}">
        <p14:creationId xmlns:p14="http://schemas.microsoft.com/office/powerpoint/2010/main" val="144525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794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foremost objective is to make over an archaic master bathroom a more spacious and appealing one.</a:t>
            </a:r>
          </a:p>
          <a:p>
            <a:r>
              <a:rPr lang="en-US" dirty="0"/>
              <a:t>Dimensions were accurately taken to make sure the products apt into place as planned.</a:t>
            </a:r>
          </a:p>
          <a:p>
            <a:r>
              <a:rPr lang="en-US" dirty="0"/>
              <a:t>Modifications for gaining storage space and improved lighting were prioritized to make sure that the refurbished bathroom stands the test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2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 </a:t>
            </a:r>
            <a:r>
              <a:rPr lang="en-US" dirty="0" smtClean="0"/>
              <a:t>Photo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1493949"/>
            <a:ext cx="7225048" cy="4932609"/>
          </a:xfrm>
        </p:spPr>
      </p:pic>
    </p:spTree>
    <p:extLst>
      <p:ext uri="{BB962C8B-B14F-4D97-AF65-F5344CB8AC3E}">
        <p14:creationId xmlns:p14="http://schemas.microsoft.com/office/powerpoint/2010/main" val="363272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1738648"/>
            <a:ext cx="2862889" cy="1056067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Electronic Design (before</a:t>
            </a:r>
            <a:r>
              <a:rPr lang="en-US" dirty="0" smtClean="0"/>
              <a:t>) Dimensions in MM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444671" y="3206555"/>
            <a:ext cx="3275013" cy="2247117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r>
              <a:rPr lang="en-US" sz="1800" dirty="0"/>
              <a:t>Floor dimensions:  </a:t>
            </a:r>
            <a:r>
              <a:rPr lang="en-US" sz="1800" dirty="0" smtClean="0"/>
              <a:t>2700mm by 1800 mm</a:t>
            </a:r>
            <a:endParaRPr lang="en-US" sz="1800" dirty="0"/>
          </a:p>
          <a:p>
            <a:r>
              <a:rPr lang="en-US" sz="1800" dirty="0"/>
              <a:t>Shower area dimensions:  9</a:t>
            </a:r>
            <a:r>
              <a:rPr lang="en-US" sz="1800" dirty="0" smtClean="0"/>
              <a:t>00mm by 700mm</a:t>
            </a:r>
            <a:endParaRPr lang="en-US" sz="1800" dirty="0"/>
          </a:p>
          <a:p>
            <a:r>
              <a:rPr lang="en-US" sz="1800" dirty="0"/>
              <a:t>Products </a:t>
            </a:r>
            <a:r>
              <a:rPr lang="en-US" sz="1800" dirty="0" smtClean="0"/>
              <a:t>selected</a:t>
            </a:r>
          </a:p>
          <a:p>
            <a:r>
              <a:rPr lang="en-US" sz="1800" dirty="0" smtClean="0"/>
              <a:t>Wash basin  900mm by 600mm</a:t>
            </a:r>
          </a:p>
          <a:p>
            <a:r>
              <a:rPr lang="en-US" sz="1800" dirty="0" smtClean="0"/>
              <a:t>Water closet  700mm by 320mm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1236372"/>
            <a:ext cx="5138670" cy="4572000"/>
          </a:xfrm>
        </p:spPr>
      </p:pic>
    </p:spTree>
    <p:extLst>
      <p:ext uri="{BB962C8B-B14F-4D97-AF65-F5344CB8AC3E}">
        <p14:creationId xmlns:p14="http://schemas.microsoft.com/office/powerpoint/2010/main" val="422915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model (existing bathroom)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1" y="1659398"/>
            <a:ext cx="4963886" cy="41666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84" y="2508069"/>
            <a:ext cx="4330582" cy="37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8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489" y="185330"/>
            <a:ext cx="9603275" cy="496247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model (existing bathroom)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4" y="1436913"/>
            <a:ext cx="5530046" cy="4376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41" y="2390503"/>
            <a:ext cx="5163271" cy="40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design( proposed Model)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Drawn to scale of 1:10</a:t>
            </a:r>
            <a:endParaRPr lang="en-US" sz="1600" dirty="0"/>
          </a:p>
          <a:p>
            <a:r>
              <a:rPr lang="en-US" sz="1600" dirty="0" smtClean="0"/>
              <a:t>The </a:t>
            </a:r>
            <a:r>
              <a:rPr lang="en-US" sz="1600" dirty="0"/>
              <a:t>fixtures in this bathroom facelift were </a:t>
            </a:r>
            <a:r>
              <a:rPr lang="en-US" sz="1600" dirty="0" smtClean="0"/>
              <a:t>changed to separate the shower from the toilet.</a:t>
            </a:r>
            <a:endParaRPr lang="en-US" sz="1600" dirty="0"/>
          </a:p>
          <a:p>
            <a:r>
              <a:rPr lang="en-US" sz="1600" dirty="0"/>
              <a:t>Bathroom backsplashes were fitted to prevent water from ruining the walls as well as giving it a new look.</a:t>
            </a:r>
          </a:p>
          <a:p>
            <a:r>
              <a:rPr lang="en-US" sz="1600" dirty="0"/>
              <a:t>Tall cabinet with dimensions </a:t>
            </a:r>
            <a:r>
              <a:rPr lang="en-US" sz="1600" dirty="0" smtClean="0"/>
              <a:t>1500 </a:t>
            </a:r>
            <a:r>
              <a:rPr lang="en-US" sz="1600" dirty="0"/>
              <a:t>by </a:t>
            </a:r>
            <a:r>
              <a:rPr lang="en-US" sz="1600" dirty="0" smtClean="0"/>
              <a:t>600 </a:t>
            </a:r>
            <a:r>
              <a:rPr lang="en-US" sz="1600" dirty="0"/>
              <a:t>by 400 mm  was installed which increased storage space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 sink was installed near the exit door.</a:t>
            </a:r>
            <a:endParaRPr lang="en-US" sz="1600" dirty="0"/>
          </a:p>
          <a:p>
            <a:r>
              <a:rPr lang="en-US" sz="1600" dirty="0" smtClean="0"/>
              <a:t>Bath </a:t>
            </a:r>
            <a:r>
              <a:rPr lang="en-US" sz="1600" dirty="0"/>
              <a:t>was repositioned to make use of the available space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Wash basin was removed to create more space.</a:t>
            </a:r>
            <a:endParaRPr lang="en-US" sz="1600" dirty="0"/>
          </a:p>
          <a:p>
            <a:r>
              <a:rPr lang="en-US" sz="1600" dirty="0"/>
              <a:t>Window repositioned </a:t>
            </a:r>
            <a:r>
              <a:rPr lang="en-US" sz="1600" dirty="0" smtClean="0"/>
              <a:t>and creation of an extra window to </a:t>
            </a:r>
            <a:r>
              <a:rPr lang="en-US" sz="1600" dirty="0"/>
              <a:t>allow more light to enter the bathroom.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60" y="397353"/>
            <a:ext cx="4248743" cy="58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3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927917"/>
            <a:ext cx="9603275" cy="925837"/>
          </a:xfrm>
        </p:spPr>
        <p:txBody>
          <a:bodyPr/>
          <a:lstStyle/>
          <a:p>
            <a:r>
              <a:rPr lang="en-US" dirty="0"/>
              <a:t>Digital model(proposed bathroom)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2403"/>
            <a:ext cx="10515600" cy="40755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Proposed model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" y="2968534"/>
            <a:ext cx="54004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88" y="2673259"/>
            <a:ext cx="4845958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8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186" y="58781"/>
            <a:ext cx="9631669" cy="701665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model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8" y="1295366"/>
            <a:ext cx="4620397" cy="460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77" y="1597750"/>
            <a:ext cx="5055326" cy="446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07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415</TotalTime>
  <Words>362</Words>
  <Application>Microsoft Office PowerPoint</Application>
  <PresentationFormat>Custom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Bathroom Renovation </vt:lpstr>
      <vt:lpstr>Introduction </vt:lpstr>
      <vt:lpstr>Bathroom Photo</vt:lpstr>
      <vt:lpstr>Electronic Design (before) Dimensions in MM</vt:lpstr>
      <vt:lpstr>Digital model (existing bathroom)</vt:lpstr>
      <vt:lpstr>Digital model (existing bathroom)</vt:lpstr>
      <vt:lpstr>Electronic design( proposed Model)</vt:lpstr>
      <vt:lpstr>Digital model(proposed bathroom)</vt:lpstr>
      <vt:lpstr>Proposed model </vt:lpstr>
      <vt:lpstr>calculations</vt:lpstr>
      <vt:lpstr>Calculations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Bathroom Renovation</dc:title>
  <dc:creator>Microsoft account</dc:creator>
  <cp:lastModifiedBy>user</cp:lastModifiedBy>
  <cp:revision>41</cp:revision>
  <dcterms:created xsi:type="dcterms:W3CDTF">2021-05-19T11:26:59Z</dcterms:created>
  <dcterms:modified xsi:type="dcterms:W3CDTF">2021-05-20T12:42:17Z</dcterms:modified>
</cp:coreProperties>
</file>